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5" r:id="rId8"/>
    <p:sldId id="266" r:id="rId9"/>
  </p:sldIdLst>
  <p:sldSz cx="9144000" cy="5143500" type="screen16x9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006666"/>
    <a:srgbClr val="0099CC"/>
    <a:srgbClr val="660066"/>
    <a:srgbClr val="333300"/>
    <a:srgbClr val="33CCCC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52" autoAdjust="0"/>
  </p:normalViewPr>
  <p:slideViewPr>
    <p:cSldViewPr>
      <p:cViewPr varScale="1">
        <p:scale>
          <a:sx n="92" d="100"/>
          <a:sy n="92" d="100"/>
        </p:scale>
        <p:origin x="-660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3A02B-CF02-4652-80A5-07AD3EC86053}" type="slidenum">
              <a:rPr lang="es-ES" altLang="hu-HU"/>
              <a:pPr/>
              <a:t>‹#›</a:t>
            </a:fld>
            <a:endParaRPr lang="es-ES" altLang="hu-HU"/>
          </a:p>
        </p:txBody>
      </p:sp>
    </p:spTree>
    <p:extLst>
      <p:ext uri="{BB962C8B-B14F-4D97-AF65-F5344CB8AC3E}">
        <p14:creationId xmlns:p14="http://schemas.microsoft.com/office/powerpoint/2010/main" val="121505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3430C0-1365-4730-95BB-A25E9F4FF3BD}" type="slidenum">
              <a:rPr lang="es-ES" altLang="hu-HU"/>
              <a:pPr/>
              <a:t>‹#›</a:t>
            </a:fld>
            <a:endParaRPr lang="es-ES" altLang="hu-HU"/>
          </a:p>
        </p:txBody>
      </p:sp>
    </p:spTree>
    <p:extLst>
      <p:ext uri="{BB962C8B-B14F-4D97-AF65-F5344CB8AC3E}">
        <p14:creationId xmlns:p14="http://schemas.microsoft.com/office/powerpoint/2010/main" val="223168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A2C40-E558-4E51-8689-59C34EDC62A1}" type="slidenum">
              <a:rPr lang="es-ES" altLang="hu-HU"/>
              <a:pPr/>
              <a:t>‹#›</a:t>
            </a:fld>
            <a:endParaRPr lang="es-ES" altLang="hu-HU"/>
          </a:p>
        </p:txBody>
      </p:sp>
    </p:spTree>
    <p:extLst>
      <p:ext uri="{BB962C8B-B14F-4D97-AF65-F5344CB8AC3E}">
        <p14:creationId xmlns:p14="http://schemas.microsoft.com/office/powerpoint/2010/main" val="232340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6DC666-9E58-4E80-A5F1-0542BBCE9F4B}" type="slidenum">
              <a:rPr lang="es-ES" altLang="hu-HU"/>
              <a:pPr/>
              <a:t>‹#›</a:t>
            </a:fld>
            <a:endParaRPr lang="es-ES" altLang="hu-HU"/>
          </a:p>
        </p:txBody>
      </p:sp>
    </p:spTree>
    <p:extLst>
      <p:ext uri="{BB962C8B-B14F-4D97-AF65-F5344CB8AC3E}">
        <p14:creationId xmlns:p14="http://schemas.microsoft.com/office/powerpoint/2010/main" val="80722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4E38C6-6B97-49A9-9750-4C1EAEB1FDE8}" type="slidenum">
              <a:rPr lang="es-ES" altLang="hu-HU"/>
              <a:pPr/>
              <a:t>‹#›</a:t>
            </a:fld>
            <a:endParaRPr lang="es-ES" altLang="hu-HU"/>
          </a:p>
        </p:txBody>
      </p:sp>
    </p:spTree>
    <p:extLst>
      <p:ext uri="{BB962C8B-B14F-4D97-AF65-F5344CB8AC3E}">
        <p14:creationId xmlns:p14="http://schemas.microsoft.com/office/powerpoint/2010/main" val="19946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8FE723-0561-4C80-B92B-1D8B582EA62B}" type="slidenum">
              <a:rPr lang="es-ES" altLang="hu-HU"/>
              <a:pPr/>
              <a:t>‹#›</a:t>
            </a:fld>
            <a:endParaRPr lang="es-ES" altLang="hu-HU"/>
          </a:p>
        </p:txBody>
      </p:sp>
    </p:spTree>
    <p:extLst>
      <p:ext uri="{BB962C8B-B14F-4D97-AF65-F5344CB8AC3E}">
        <p14:creationId xmlns:p14="http://schemas.microsoft.com/office/powerpoint/2010/main" val="200231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4F5F89-E47B-4B12-BCE8-CD774CA650AC}" type="slidenum">
              <a:rPr lang="es-ES" altLang="hu-HU"/>
              <a:pPr/>
              <a:t>‹#›</a:t>
            </a:fld>
            <a:endParaRPr lang="es-ES" altLang="hu-HU"/>
          </a:p>
        </p:txBody>
      </p:sp>
    </p:spTree>
    <p:extLst>
      <p:ext uri="{BB962C8B-B14F-4D97-AF65-F5344CB8AC3E}">
        <p14:creationId xmlns:p14="http://schemas.microsoft.com/office/powerpoint/2010/main" val="2225887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876202-DFFA-4F2C-9C80-63B27AA03E21}" type="slidenum">
              <a:rPr lang="es-ES" altLang="hu-HU"/>
              <a:pPr/>
              <a:t>‹#›</a:t>
            </a:fld>
            <a:endParaRPr lang="es-ES" altLang="hu-HU"/>
          </a:p>
        </p:txBody>
      </p:sp>
    </p:spTree>
    <p:extLst>
      <p:ext uri="{BB962C8B-B14F-4D97-AF65-F5344CB8AC3E}">
        <p14:creationId xmlns:p14="http://schemas.microsoft.com/office/powerpoint/2010/main" val="201681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8E4035-26D7-4B38-93AD-FBAEA1377E44}" type="slidenum">
              <a:rPr lang="es-ES" altLang="hu-HU"/>
              <a:pPr/>
              <a:t>‹#›</a:t>
            </a:fld>
            <a:endParaRPr lang="es-ES" altLang="hu-HU"/>
          </a:p>
        </p:txBody>
      </p:sp>
    </p:spTree>
    <p:extLst>
      <p:ext uri="{BB962C8B-B14F-4D97-AF65-F5344CB8AC3E}">
        <p14:creationId xmlns:p14="http://schemas.microsoft.com/office/powerpoint/2010/main" val="4070870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66A03-F8DC-4D2E-B7B2-FAA746907D60}" type="slidenum">
              <a:rPr lang="es-ES" altLang="hu-HU"/>
              <a:pPr/>
              <a:t>‹#›</a:t>
            </a:fld>
            <a:endParaRPr lang="es-ES" altLang="hu-HU"/>
          </a:p>
        </p:txBody>
      </p:sp>
    </p:spTree>
    <p:extLst>
      <p:ext uri="{BB962C8B-B14F-4D97-AF65-F5344CB8AC3E}">
        <p14:creationId xmlns:p14="http://schemas.microsoft.com/office/powerpoint/2010/main" val="4482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692828-4F70-436E-A7B1-D2CD258CDFA0}" type="slidenum">
              <a:rPr lang="es-ES" altLang="hu-HU"/>
              <a:pPr/>
              <a:t>‹#›</a:t>
            </a:fld>
            <a:endParaRPr lang="es-ES" altLang="hu-HU"/>
          </a:p>
        </p:txBody>
      </p:sp>
    </p:spTree>
    <p:extLst>
      <p:ext uri="{BB962C8B-B14F-4D97-AF65-F5344CB8AC3E}">
        <p14:creationId xmlns:p14="http://schemas.microsoft.com/office/powerpoint/2010/main" val="62489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hu-HU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hu-HU" smtClean="0"/>
              <a:t>Haga clic para modificar el estilo de texto del patrón</a:t>
            </a:r>
          </a:p>
          <a:p>
            <a:pPr lvl="1"/>
            <a:r>
              <a:rPr lang="es-ES" altLang="hu-HU" smtClean="0"/>
              <a:t>Segundo nivel</a:t>
            </a:r>
          </a:p>
          <a:p>
            <a:pPr lvl="2"/>
            <a:r>
              <a:rPr lang="es-ES" altLang="hu-HU" smtClean="0"/>
              <a:t>Tercer nivel</a:t>
            </a:r>
          </a:p>
          <a:p>
            <a:pPr lvl="3"/>
            <a:r>
              <a:rPr lang="es-ES" altLang="hu-HU" smtClean="0"/>
              <a:t>Cuarto nivel</a:t>
            </a:r>
          </a:p>
          <a:p>
            <a:pPr lvl="4"/>
            <a:r>
              <a:rPr lang="es-ES" altLang="hu-HU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hu-H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hu-H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8FEB299-8A59-43DE-AD85-A9701E5A159F}" type="slidenum">
              <a:rPr lang="es-ES" altLang="hu-HU"/>
              <a:pPr/>
              <a:t>‹#›</a:t>
            </a:fld>
            <a:endParaRPr lang="es-ES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Rectangle 165"/>
          <p:cNvSpPr>
            <a:spLocks noChangeArrowheads="1"/>
          </p:cNvSpPr>
          <p:nvPr/>
        </p:nvSpPr>
        <p:spPr bwMode="auto">
          <a:xfrm>
            <a:off x="3563888" y="2679762"/>
            <a:ext cx="5472608" cy="70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hu-HU" sz="2400" dirty="0" smtClean="0">
                <a:latin typeface="Bell MT" panose="02020503060305020303" pitchFamily="18" charset="0"/>
                <a:cs typeface="MV Boli" panose="02000500030200090000" pitchFamily="2" charset="0"/>
              </a:rPr>
              <a:t>Készítette: </a:t>
            </a:r>
            <a:r>
              <a:rPr lang="hu-HU" sz="2400" i="1" dirty="0" smtClean="0">
                <a:latin typeface="Bell MT" panose="02020503060305020303" pitchFamily="18" charset="0"/>
                <a:cs typeface="MV Boli" panose="02000500030200090000" pitchFamily="2" charset="0"/>
              </a:rPr>
              <a:t>Nyéki Balázs</a:t>
            </a:r>
          </a:p>
          <a:p>
            <a:r>
              <a:rPr lang="hu-HU" sz="2400" i="1" dirty="0" smtClean="0">
                <a:latin typeface="Bell MT" panose="02020503060305020303" pitchFamily="18" charset="0"/>
                <a:cs typeface="MV Boli" panose="02000500030200090000" pitchFamily="2" charset="0"/>
              </a:rPr>
              <a:t>2018.06.20.</a:t>
            </a: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413992" y="1815666"/>
            <a:ext cx="7772400" cy="1102519"/>
          </a:xfrm>
        </p:spPr>
        <p:txBody>
          <a:bodyPr/>
          <a:lstStyle/>
          <a:p>
            <a:r>
              <a:rPr lang="hu-HU" sz="5400" kern="0" dirty="0" err="1" smtClean="0">
                <a:latin typeface="Bell MT" panose="02020503060305020303" pitchFamily="18" charset="0"/>
                <a:cs typeface="MV Boli" panose="02000500030200090000" pitchFamily="2" charset="0"/>
              </a:rPr>
              <a:t>Hitelkalkulátor</a:t>
            </a:r>
            <a:r>
              <a:rPr lang="hu-HU" sz="5400" kern="0" dirty="0" smtClean="0">
                <a:latin typeface="Bell MT" panose="02020503060305020303" pitchFamily="18" charset="0"/>
                <a:cs typeface="MV Boli" panose="02000500030200090000" pitchFamily="2" charset="0"/>
              </a:rPr>
              <a:t/>
            </a:r>
            <a:br>
              <a:rPr lang="hu-HU" sz="5400" kern="0" dirty="0" smtClean="0">
                <a:latin typeface="Bell MT" panose="02020503060305020303" pitchFamily="18" charset="0"/>
                <a:cs typeface="MV Boli" panose="02000500030200090000" pitchFamily="2" charset="0"/>
              </a:rPr>
            </a:br>
            <a:endParaRPr lang="hu-HU" sz="5400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03499"/>
            <a:ext cx="8229600" cy="735806"/>
          </a:xfrm>
        </p:spPr>
        <p:txBody>
          <a:bodyPr/>
          <a:lstStyle/>
          <a:p>
            <a:r>
              <a:rPr lang="hu-HU" dirty="0" smtClean="0">
                <a:latin typeface="Bell MT" panose="02020503060305020303" pitchFamily="18" charset="0"/>
                <a:cs typeface="MV Boli" panose="02000500030200090000" pitchFamily="2" charset="0"/>
              </a:rPr>
              <a:t>A </a:t>
            </a:r>
            <a:r>
              <a:rPr lang="hu-HU" dirty="0" err="1" smtClean="0">
                <a:latin typeface="Bell MT" panose="02020503060305020303" pitchFamily="18" charset="0"/>
                <a:cs typeface="MV Boli" panose="02000500030200090000" pitchFamily="2" charset="0"/>
              </a:rPr>
              <a:t>Hitelkalkulátor</a:t>
            </a:r>
            <a:r>
              <a:rPr lang="hu-HU" dirty="0" smtClean="0">
                <a:latin typeface="Bell MT" panose="02020503060305020303" pitchFamily="18" charset="0"/>
                <a:cs typeface="MV Boli" panose="02000500030200090000" pitchFamily="2" charset="0"/>
              </a:rPr>
              <a:t> Funkciói</a:t>
            </a:r>
            <a:endParaRPr lang="hu-HU" altLang="hu-HU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59582"/>
            <a:ext cx="8229600" cy="3394472"/>
          </a:xfrm>
        </p:spPr>
        <p:txBody>
          <a:bodyPr/>
          <a:lstStyle/>
          <a:p>
            <a:endParaRPr lang="hu-HU" sz="2000" dirty="0" smtClean="0">
              <a:latin typeface="Berlin Sans FB" panose="020E0602020502020306" pitchFamily="34" charset="0"/>
            </a:endParaRPr>
          </a:p>
          <a:p>
            <a:r>
              <a:rPr lang="hu-HU" sz="2000" dirty="0" smtClean="0">
                <a:latin typeface="Bell MT" panose="02020503060305020303" pitchFamily="18" charset="0"/>
              </a:rPr>
              <a:t>Kalkuláció készítése a megadott paraméterek alapján.</a:t>
            </a:r>
          </a:p>
          <a:p>
            <a:r>
              <a:rPr lang="hu-HU" sz="2000" dirty="0" smtClean="0">
                <a:latin typeface="Bell MT" panose="02020503060305020303" pitchFamily="18" charset="0"/>
              </a:rPr>
              <a:t>Összesített adatok.</a:t>
            </a:r>
          </a:p>
          <a:p>
            <a:r>
              <a:rPr lang="hu-HU" sz="2000" dirty="0" smtClean="0">
                <a:latin typeface="Bell MT" panose="02020503060305020303" pitchFamily="18" charset="0"/>
              </a:rPr>
              <a:t>Eredmény havi bontásban.</a:t>
            </a:r>
          </a:p>
          <a:p>
            <a:r>
              <a:rPr lang="hu-HU" altLang="hu-HU" sz="2000" dirty="0">
                <a:latin typeface="Bell MT" panose="02020503060305020303" pitchFamily="18" charset="0"/>
              </a:rPr>
              <a:t>Keresés a korábbi kalkulációk között</a:t>
            </a:r>
            <a:r>
              <a:rPr lang="hu-HU" altLang="hu-HU" sz="2000" dirty="0" smtClean="0">
                <a:latin typeface="Bell MT" panose="02020503060305020303" pitchFamily="18" charset="0"/>
              </a:rPr>
              <a:t>.</a:t>
            </a:r>
            <a:endParaRPr lang="hu-HU" sz="2000" i="1" dirty="0" smtClean="0">
              <a:latin typeface="Bell MT" panose="02020503060305020303" pitchFamily="18" charset="0"/>
            </a:endParaRPr>
          </a:p>
          <a:p>
            <a:r>
              <a:rPr lang="hu-HU" sz="2000" dirty="0" smtClean="0">
                <a:latin typeface="Bell MT" panose="02020503060305020303" pitchFamily="18" charset="0"/>
              </a:rPr>
              <a:t>Eredmény exportálás Excel file-ba.</a:t>
            </a:r>
          </a:p>
          <a:p>
            <a:r>
              <a:rPr lang="hu-HU" sz="2000" dirty="0" smtClean="0">
                <a:latin typeface="Bell MT" panose="02020503060305020303" pitchFamily="18" charset="0"/>
              </a:rPr>
              <a:t>Kalkuláció törlése.</a:t>
            </a:r>
          </a:p>
          <a:p>
            <a:r>
              <a:rPr lang="hu-HU" sz="2000" dirty="0" smtClean="0">
                <a:latin typeface="Bell MT" panose="02020503060305020303" pitchFamily="18" charset="0"/>
              </a:rPr>
              <a:t>Regisztráció/Login.</a:t>
            </a:r>
          </a:p>
          <a:p>
            <a:endParaRPr lang="hu-HU" altLang="hu-H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2018-06-19 13-52-36 (online-video-cutter.com)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9896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41685"/>
            <a:ext cx="8229600" cy="735806"/>
          </a:xfrm>
        </p:spPr>
        <p:txBody>
          <a:bodyPr/>
          <a:lstStyle/>
          <a:p>
            <a:r>
              <a:rPr lang="hu-HU" altLang="hu-HU" dirty="0">
                <a:latin typeface="Bell MT" panose="02020503060305020303" pitchFamily="18" charset="0"/>
                <a:cs typeface="MV Boli" panose="02000500030200090000" pitchFamily="2" charset="0"/>
              </a:rPr>
              <a:t>Felhasznált technológiák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43" y="1040185"/>
            <a:ext cx="221825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lated imag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35638"/>
            <a:ext cx="1353820" cy="1137285"/>
          </a:xfrm>
          <a:prstGeom prst="rect">
            <a:avLst/>
          </a:prstGeom>
          <a:noFill/>
          <a:extLst/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198195"/>
            <a:ext cx="1251397" cy="12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Kép 12" descr="Image result for sql server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507" y="3118648"/>
            <a:ext cx="1560830" cy="118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Image result for css logo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3147814"/>
            <a:ext cx="1008111" cy="129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86" y="3030599"/>
            <a:ext cx="2160239" cy="135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NyekiB\Desktop\2018-06-15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073" y="1545636"/>
            <a:ext cx="2181529" cy="145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C:\Users\NyekiB\Desktop\2018-06-15 (2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15" y="715008"/>
            <a:ext cx="6660231" cy="44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ím 1"/>
          <p:cNvSpPr>
            <a:spLocks noGrp="1"/>
          </p:cNvSpPr>
          <p:nvPr>
            <p:ph type="title"/>
          </p:nvPr>
        </p:nvSpPr>
        <p:spPr>
          <a:xfrm>
            <a:off x="539552" y="-39402"/>
            <a:ext cx="8229600" cy="857250"/>
          </a:xfrm>
        </p:spPr>
        <p:txBody>
          <a:bodyPr/>
          <a:lstStyle/>
          <a:p>
            <a:r>
              <a:rPr lang="hu-HU" dirty="0" smtClean="0">
                <a:latin typeface="Bell MT" panose="02020503060305020303" pitchFamily="18" charset="0"/>
                <a:cs typeface="MV Boli" panose="02000500030200090000" pitchFamily="2" charset="0"/>
              </a:rPr>
              <a:t>Adatbázis</a:t>
            </a:r>
            <a:endParaRPr lang="hu-HU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9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Picture 2" descr="C:\Users\NyekiB\Desktop\Ké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61463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5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dirty="0">
                <a:latin typeface="Bell MT" panose="02020503060305020303" pitchFamily="18" charset="0"/>
                <a:cs typeface="MV Boli" panose="02000500030200090000" pitchFamily="2" charset="0"/>
              </a:rPr>
              <a:t>Fejlesztési Lehetőségek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39552" y="1113589"/>
            <a:ext cx="8229600" cy="3394472"/>
          </a:xfrm>
        </p:spPr>
        <p:txBody>
          <a:bodyPr/>
          <a:lstStyle/>
          <a:p>
            <a:endParaRPr lang="hu-HU" sz="2400" dirty="0" smtClean="0">
              <a:latin typeface="Berlin Sans FB" panose="020E0602020502020306" pitchFamily="34" charset="0"/>
            </a:endParaRPr>
          </a:p>
          <a:p>
            <a:r>
              <a:rPr lang="hu-HU" dirty="0" smtClean="0">
                <a:latin typeface="Bell MT" panose="02020503060305020303" pitchFamily="18" charset="0"/>
              </a:rPr>
              <a:t>Kamatperiódus funkció</a:t>
            </a:r>
          </a:p>
          <a:p>
            <a:pPr marL="0" indent="0">
              <a:buNone/>
            </a:pPr>
            <a:endParaRPr lang="hu-HU" dirty="0">
              <a:latin typeface="Bell MT" panose="02020503060305020303" pitchFamily="18" charset="0"/>
            </a:endParaRPr>
          </a:p>
          <a:p>
            <a:r>
              <a:rPr lang="hu-HU" dirty="0" smtClean="0">
                <a:latin typeface="Bell MT" panose="02020503060305020303" pitchFamily="18" charset="0"/>
              </a:rPr>
              <a:t>Változó tőke-kamat bontás</a:t>
            </a:r>
          </a:p>
          <a:p>
            <a:pPr marL="0" indent="0">
              <a:buNone/>
            </a:pPr>
            <a:endParaRPr lang="hu-HU" dirty="0" smtClean="0">
              <a:latin typeface="Bell MT" panose="02020503060305020303" pitchFamily="18" charset="0"/>
            </a:endParaRPr>
          </a:p>
          <a:p>
            <a:r>
              <a:rPr lang="hu-HU" dirty="0" err="1" smtClean="0">
                <a:latin typeface="Bell MT" panose="02020503060305020303" pitchFamily="18" charset="0"/>
              </a:rPr>
              <a:t>External</a:t>
            </a:r>
            <a:r>
              <a:rPr lang="hu-HU" dirty="0" smtClean="0">
                <a:latin typeface="Bell MT" panose="02020503060305020303" pitchFamily="18" charset="0"/>
              </a:rPr>
              <a:t> </a:t>
            </a:r>
            <a:r>
              <a:rPr lang="hu-HU" dirty="0" err="1" smtClean="0">
                <a:latin typeface="Bell MT" panose="02020503060305020303" pitchFamily="18" charset="0"/>
              </a:rPr>
              <a:t>providers</a:t>
            </a:r>
            <a:endParaRPr lang="hu-HU" dirty="0" smtClean="0">
              <a:latin typeface="Bell MT" panose="02020503060305020303" pitchFamily="18" charset="0"/>
            </a:endParaRPr>
          </a:p>
          <a:p>
            <a:endParaRPr lang="hu-HU" sz="2400" dirty="0" smtClean="0">
              <a:latin typeface="Berlin Sans FB" panose="020E0602020502020306" pitchFamily="34" charset="0"/>
            </a:endParaRPr>
          </a:p>
          <a:p>
            <a:endParaRPr lang="hu-HU" sz="2400" i="1" dirty="0" smtClean="0">
              <a:latin typeface="Berlin Sans FB" panose="020E0602020502020306" pitchFamily="34" charset="0"/>
            </a:endParaRPr>
          </a:p>
          <a:p>
            <a:endParaRPr lang="hu-HU" sz="2400" i="1" dirty="0" smtClean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hu-H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7946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latin typeface="Bell MT" panose="02020503060305020303" pitchFamily="18" charset="0"/>
                <a:cs typeface="MV Boli" panose="02000500030200090000" pitchFamily="2" charset="0"/>
              </a:rPr>
              <a:t>Köszönöm a figyelmet!</a:t>
            </a:r>
          </a:p>
        </p:txBody>
      </p:sp>
      <p:sp>
        <p:nvSpPr>
          <p:cNvPr id="3" name="Téglalap 2"/>
          <p:cNvSpPr/>
          <p:nvPr/>
        </p:nvSpPr>
        <p:spPr>
          <a:xfrm>
            <a:off x="2395763" y="2387084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/>
              <a:t>https://github.com/bnyeki/LoanCalculator</a:t>
            </a:r>
          </a:p>
        </p:txBody>
      </p:sp>
    </p:spTree>
    <p:extLst>
      <p:ext uri="{BB962C8B-B14F-4D97-AF65-F5344CB8AC3E}">
        <p14:creationId xmlns:p14="http://schemas.microsoft.com/office/powerpoint/2010/main" val="59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5000</TotalTime>
  <Words>59</Words>
  <Application>Microsoft Office PowerPoint</Application>
  <PresentationFormat>Diavetítés a képernyőre (16:9 oldalarány)</PresentationFormat>
  <Paragraphs>26</Paragraphs>
  <Slides>8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9" baseType="lpstr">
      <vt:lpstr>Diseño predeterminado</vt:lpstr>
      <vt:lpstr>Hitelkalkulátor </vt:lpstr>
      <vt:lpstr>A Hitelkalkulátor Funkciói</vt:lpstr>
      <vt:lpstr>PowerPoint bemutató</vt:lpstr>
      <vt:lpstr>Felhasznált technológiák</vt:lpstr>
      <vt:lpstr>Adatbázis</vt:lpstr>
      <vt:lpstr>PowerPoint bemutató</vt:lpstr>
      <vt:lpstr>Fejlesztési Lehetőségek</vt:lpstr>
      <vt:lpstr>Köszönöm a figyelmet!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Windows-felhasználó</cp:lastModifiedBy>
  <cp:revision>705</cp:revision>
  <dcterms:created xsi:type="dcterms:W3CDTF">2010-05-23T14:28:12Z</dcterms:created>
  <dcterms:modified xsi:type="dcterms:W3CDTF">2018-06-20T10:17:18Z</dcterms:modified>
</cp:coreProperties>
</file>